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699"/>
  </p:normalViewPr>
  <p:slideViewPr>
    <p:cSldViewPr snapToGrid="0" snapToObjects="1">
      <p:cViewPr>
        <p:scale>
          <a:sx n="77" d="100"/>
          <a:sy n="77" d="100"/>
        </p:scale>
        <p:origin x="4280" y="2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0277-5A97-884C-B661-2AC456E41FBD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76A0E-FADA-DF46-87D9-49DF9BB73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57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0277-5A97-884C-B661-2AC456E41FBD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76A0E-FADA-DF46-87D9-49DF9BB73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54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0277-5A97-884C-B661-2AC456E41FBD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76A0E-FADA-DF46-87D9-49DF9BB73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5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0277-5A97-884C-B661-2AC456E41FBD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76A0E-FADA-DF46-87D9-49DF9BB73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61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0277-5A97-884C-B661-2AC456E41FBD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76A0E-FADA-DF46-87D9-49DF9BB73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5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0277-5A97-884C-B661-2AC456E41FBD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76A0E-FADA-DF46-87D9-49DF9BB73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3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0277-5A97-884C-B661-2AC456E41FBD}" type="datetimeFigureOut">
              <a:rPr lang="en-US" smtClean="0"/>
              <a:t>5/3/22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76A0E-FADA-DF46-87D9-49DF9BB73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8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0277-5A97-884C-B661-2AC456E41FBD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76A0E-FADA-DF46-87D9-49DF9BB73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37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0277-5A97-884C-B661-2AC456E41FBD}" type="datetimeFigureOut">
              <a:rPr lang="en-US" smtClean="0"/>
              <a:t>5/3/22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76A0E-FADA-DF46-87D9-49DF9BB73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80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0277-5A97-884C-B661-2AC456E41FBD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76A0E-FADA-DF46-87D9-49DF9BB73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72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E0277-5A97-884C-B661-2AC456E41FBD}" type="datetimeFigureOut">
              <a:rPr lang="en-US" smtClean="0"/>
              <a:t>5/3/22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76A0E-FADA-DF46-87D9-49DF9BB73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E0277-5A97-884C-B661-2AC456E41FBD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76A0E-FADA-DF46-87D9-49DF9BB73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4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80C7698-95BA-310C-F11A-7A5C2ABB96B0}"/>
              </a:ext>
            </a:extLst>
          </p:cNvPr>
          <p:cNvGrpSpPr/>
          <p:nvPr/>
        </p:nvGrpSpPr>
        <p:grpSpPr>
          <a:xfrm>
            <a:off x="-5092700" y="-3746500"/>
            <a:ext cx="18338800" cy="10604500"/>
            <a:chOff x="0" y="355145"/>
            <a:chExt cx="12192000" cy="5633358"/>
          </a:xfrm>
        </p:grpSpPr>
        <p:pic>
          <p:nvPicPr>
            <p:cNvPr id="5" name="Picture 4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2F678A33-49CD-7703-CD2E-5A7BCDCBB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55145"/>
              <a:ext cx="12192000" cy="5633358"/>
            </a:xfrm>
            <a:prstGeom prst="rect">
              <a:avLst/>
            </a:prstGeom>
          </p:spPr>
        </p:pic>
        <p:pic>
          <p:nvPicPr>
            <p:cNvPr id="7" name="Picture 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495BF262-A5FC-AC38-5E95-A35BECC5F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836" t="24927" r="34844" b="35255"/>
            <a:stretch/>
          </p:blipFill>
          <p:spPr>
            <a:xfrm>
              <a:off x="4057648" y="1757363"/>
              <a:ext cx="2843213" cy="2243138"/>
            </a:xfrm>
            <a:prstGeom prst="rect">
              <a:avLst/>
            </a:prstGeom>
          </p:spPr>
        </p:pic>
        <p:pic>
          <p:nvPicPr>
            <p:cNvPr id="11" name="Picture 10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D5916247-348F-3C59-0003-45D1E58EBB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44" r="34375"/>
            <a:stretch/>
          </p:blipFill>
          <p:spPr>
            <a:xfrm>
              <a:off x="5586411" y="355145"/>
              <a:ext cx="1314450" cy="5633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556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</TotalTime>
  <Words>0</Words>
  <Application>Microsoft Macintosh PowerPoint</Application>
  <PresentationFormat>A4 Paper (210x297 mm)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Dax Kong</dc:creator>
  <cp:lastModifiedBy>Dax Kong</cp:lastModifiedBy>
  <cp:revision>2</cp:revision>
  <dcterms:created xsi:type="dcterms:W3CDTF">2022-05-03T12:00:11Z</dcterms:created>
  <dcterms:modified xsi:type="dcterms:W3CDTF">2022-05-03T12:26:16Z</dcterms:modified>
</cp:coreProperties>
</file>